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4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6A1672C-6E6F-4AC6-B118-3574C83B8B8A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12CFCE-1C65-4962-A166-F5F04E97A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86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hyperlink" Target="https://xd.adobe.com/view/4197ef75-fa11-4a02-51c6-433b07bf7e17-37a6/" TargetMode="Externa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hyperlink" Target="https://www.usertesting.com/v/1c5121ff-cbfc-455b-8686-499746f1ca82?encrypted_video_handle=d6ddc09f-a395-47bb-b298-62209041223f&amp;shared_via=lin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hyperlink" Target="https://www.usertesting.com/v/d9a9e57b-4513-4be7-a35f-5a2113219443?encrypted_video_handle=33eb4656-4cce-4f31-9340-2332808ad8f0&amp;shared_via=lin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Final Project App Prototype: 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6600" dirty="0" err="1" smtClean="0"/>
              <a:t>NeighborLend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Whitney Myers</a:t>
            </a:r>
          </a:p>
          <a:p>
            <a:r>
              <a:rPr lang="en-US" dirty="0" smtClean="0"/>
              <a:t>ME720; Fall 2019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5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7"/>
    </mc:Choice>
    <mc:Fallback>
      <p:transition spd="slow" advTm="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874382"/>
            <a:ext cx="8187071" cy="122873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NeighborLend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2302625"/>
            <a:ext cx="3282561" cy="380829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Users can Opt-In to list items for rental or lending out to neighbors and those in their proximal area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34" y="2061304"/>
            <a:ext cx="1880532" cy="40496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9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99"/>
    </mc:Choice>
    <mc:Fallback>
      <p:transition spd="slow" advTm="20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350680"/>
            <a:ext cx="8187071" cy="85466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Discovery Phase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1471353"/>
            <a:ext cx="8187070" cy="463956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Method: One-on-One Interviews</a:t>
            </a:r>
            <a:br>
              <a:rPr lang="en-US" sz="2400" dirty="0" smtClean="0"/>
            </a:b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User Background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Wide variety of backgrounds and living situations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Renters and Owners, Large Homes, Small Homes, Apartments, Large and Small Neighborhoods</a:t>
            </a:r>
            <a:br>
              <a:rPr lang="en-US" sz="2200" dirty="0" smtClean="0"/>
            </a:b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Research Findings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All users found themselves in a situation where they did not have something they needed or wanted, or something they wish they could access off-hand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4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73"/>
    </mc:Choice>
    <mc:Fallback>
      <p:transition spd="slow" advTm="89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350680"/>
            <a:ext cx="8187071" cy="85466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Idea-Testing Stage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1471353"/>
            <a:ext cx="8187070" cy="46395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Method: One-on-One Interviews</a:t>
            </a:r>
            <a:br>
              <a:rPr lang="en-US" sz="2400" dirty="0" smtClean="0"/>
            </a:b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User Background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Same testers from the Discovery Stage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Research Findings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All subjects reacted positively as a whole to the idea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Some concerns over privacy and listing area/address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Concern on usability of app from some older testers who are less familiar with the ‘crowd-sourcing style’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3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70"/>
    </mc:Choice>
    <mc:Fallback>
      <p:transition spd="slow" advTm="11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350680"/>
            <a:ext cx="8187071" cy="85466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Content Creation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42929" y="1460618"/>
            <a:ext cx="8386575" cy="476248"/>
          </a:xfrm>
        </p:spPr>
        <p:txBody>
          <a:bodyPr/>
          <a:lstStyle/>
          <a:p>
            <a:r>
              <a:rPr lang="en-US" dirty="0" err="1" smtClean="0">
                <a:hlinkClick r:id="rId4"/>
              </a:rPr>
              <a:t>NeighborLend</a:t>
            </a:r>
            <a:r>
              <a:rPr lang="en-US" dirty="0" smtClean="0">
                <a:hlinkClick r:id="rId4"/>
              </a:rPr>
              <a:t> Prototype Link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29" y="2344189"/>
            <a:ext cx="1698492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90" y="2344189"/>
            <a:ext cx="1698492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86" y="2352056"/>
            <a:ext cx="1694839" cy="36497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94" y="2344189"/>
            <a:ext cx="1696408" cy="3657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6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48"/>
    </mc:Choice>
    <mc:Fallback>
      <p:transition spd="slow" advTm="4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350680"/>
            <a:ext cx="8187071" cy="85466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Testing Results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42929" y="1305621"/>
            <a:ext cx="8386575" cy="476248"/>
          </a:xfrm>
        </p:spPr>
        <p:txBody>
          <a:bodyPr/>
          <a:lstStyle/>
          <a:p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hlinkClick r:id="rId4"/>
              </a:rPr>
              <a:t>UserTesting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hlinkClick r:id="rId4"/>
              </a:rPr>
              <a:t> Test #1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242930" y="1936866"/>
            <a:ext cx="8187070" cy="417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Overall well received and well liked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Menu and functionality made sense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Questions on specific location function</a:t>
            </a:r>
            <a:br>
              <a:rPr lang="en-US" dirty="0" smtClean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Intuitive home page click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Scored 10/10; mentioned this is an app he would use and had some great feedback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2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90"/>
    </mc:Choice>
    <mc:Fallback>
      <p:transition spd="slow" advTm="10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350680"/>
            <a:ext cx="8187071" cy="85466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Testing Results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42929" y="1305621"/>
            <a:ext cx="8386575" cy="476248"/>
          </a:xfrm>
        </p:spPr>
        <p:txBody>
          <a:bodyPr/>
          <a:lstStyle/>
          <a:p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hlinkClick r:id="rId4"/>
              </a:rPr>
              <a:t>UserTesting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hlinkClick r:id="rId4"/>
              </a:rPr>
              <a:t> Test #2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242930" y="1936866"/>
            <a:ext cx="8187070" cy="45138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Also well received and well liked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Simple, straightforward, easy to use and understand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Item Description Feedback – use qualifiers or guidance on what to write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Renting vs. Borrowing filter/function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Searching different locations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Scored 10/10, also mentioned this was an app she would use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4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37"/>
    </mc:Choice>
    <mc:Fallback>
      <p:transition spd="slow" advTm="108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350680"/>
            <a:ext cx="8187071" cy="85466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Final Thoughts</a:t>
            </a:r>
            <a:endParaRPr lang="en-US" sz="54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242930" y="1936866"/>
            <a:ext cx="8187070" cy="451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Future plans with this project?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Human Centered Design is imperative to keep in mind during any kind of ideation or content creation, no matter what it is</a:t>
            </a:r>
            <a:br>
              <a:rPr lang="en-US" dirty="0" smtClean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Human feedback and response leads to more successful end results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06"/>
    </mc:Choice>
    <mc:Fallback>
      <p:transition spd="slow" advTm="5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45</TotalTime>
  <Words>80</Words>
  <Application>Microsoft Office PowerPoint</Application>
  <PresentationFormat>Widescreen</PresentationFormat>
  <Paragraphs>41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 MT</vt:lpstr>
      <vt:lpstr>Impact</vt:lpstr>
      <vt:lpstr>Badge</vt:lpstr>
      <vt:lpstr>Final Project App Prototype:   NeighborLend</vt:lpstr>
      <vt:lpstr>NeighborLend</vt:lpstr>
      <vt:lpstr>Discovery Phase</vt:lpstr>
      <vt:lpstr>Idea-Testing Stage</vt:lpstr>
      <vt:lpstr>Content Creation</vt:lpstr>
      <vt:lpstr>Testing Results</vt:lpstr>
      <vt:lpstr>Testing Results</vt:lpstr>
      <vt:lpstr>Final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Project App Prototype:   NeighborLend</dc:title>
  <dc:creator>Whitney Myers</dc:creator>
  <cp:lastModifiedBy>Whitney Myers</cp:lastModifiedBy>
  <cp:revision>21</cp:revision>
  <cp:lastPrinted>2019-12-10T14:55:35Z</cp:lastPrinted>
  <dcterms:created xsi:type="dcterms:W3CDTF">2019-12-09T17:49:51Z</dcterms:created>
  <dcterms:modified xsi:type="dcterms:W3CDTF">2019-12-13T23:00:42Z</dcterms:modified>
</cp:coreProperties>
</file>